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77D"/>
    <a:srgbClr val="EC6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9A683F-D317-4232-8ADF-44FF80406073}" v="1" dt="2020-03-10T19:42:07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dien Werkman" userId="8129fed9-7a05-476f-8491-e2c81b11b12e" providerId="ADAL" clId="{8F9A683F-D317-4232-8ADF-44FF80406073}"/>
    <pc:docChg chg="custSel modSld">
      <pc:chgData name="Gerdien Werkman" userId="8129fed9-7a05-476f-8491-e2c81b11b12e" providerId="ADAL" clId="{8F9A683F-D317-4232-8ADF-44FF80406073}" dt="2020-03-10T19:42:01.349" v="2" actId="27636"/>
      <pc:docMkLst>
        <pc:docMk/>
      </pc:docMkLst>
      <pc:sldChg chg="modSp">
        <pc:chgData name="Gerdien Werkman" userId="8129fed9-7a05-476f-8491-e2c81b11b12e" providerId="ADAL" clId="{8F9A683F-D317-4232-8ADF-44FF80406073}" dt="2020-03-10T19:42:01.349" v="2" actId="27636"/>
        <pc:sldMkLst>
          <pc:docMk/>
          <pc:sldMk cId="1581260803" sldId="260"/>
        </pc:sldMkLst>
        <pc:spChg chg="mod">
          <ac:chgData name="Gerdien Werkman" userId="8129fed9-7a05-476f-8491-e2c81b11b12e" providerId="ADAL" clId="{8F9A683F-D317-4232-8ADF-44FF80406073}" dt="2020-03-10T19:42:01.349" v="2" actId="27636"/>
          <ac:spMkLst>
            <pc:docMk/>
            <pc:sldMk cId="1581260803" sldId="260"/>
            <ac:spMk id="8" creationId="{EDD13A56-CF62-49AF-9B4B-19D140AEE93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144FF68-3E5E-4176-A0BA-282DA21B1A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FBF2F2-3142-4C75-8AB4-AC3A80F891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46F3-DCF2-4789-993A-59BB6E3E0CBF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0734C9-9FF0-4197-B23E-BD2313CD9D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1A63A5-FDF7-4FCC-AA78-31E6257EF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64B63-5301-47EF-8568-2830A7571C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14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E0F04-174A-496A-B07D-77A5C2757921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DD883-859F-4991-B935-CA487CE04D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14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9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94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4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3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02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185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410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73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83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1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0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DC1D-0A19-4166-97B7-AE1AFD55CEE4}" type="datetimeFigureOut">
              <a:rPr lang="nl-NL" smtClean="0"/>
              <a:t>10-3-2020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B2F5B-6521-4223-8B7D-20FDD2E9A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3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info@stichtingzonvakantie.n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water, zitten, kijken&#10;&#10;Automatisch gegenereerde beschrijving">
            <a:extLst>
              <a:ext uri="{FF2B5EF4-FFF2-40B4-BE49-F238E27FC236}">
                <a16:creationId xmlns:a16="http://schemas.microsoft.com/office/drawing/2014/main" id="{48459CDF-A38E-401D-9003-386476317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9899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DD8E1FB-201F-407D-A869-F2FE5D937D4F}"/>
              </a:ext>
            </a:extLst>
          </p:cNvPr>
          <p:cNvSpPr txBox="1"/>
          <p:nvPr/>
        </p:nvSpPr>
        <p:spPr>
          <a:xfrm>
            <a:off x="5735960" y="428178"/>
            <a:ext cx="61926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>
                <a:solidFill>
                  <a:srgbClr val="61277D"/>
                </a:solidFill>
                <a:latin typeface="Abadi" panose="020B0604020104020204" pitchFamily="34" charset="0"/>
              </a:rPr>
              <a:t>Zo’n vakantie </a:t>
            </a:r>
            <a:r>
              <a:rPr lang="nl-NL" sz="4800" dirty="0">
                <a:solidFill>
                  <a:srgbClr val="61277D"/>
                </a:solidFill>
                <a:latin typeface="Abadi" panose="020B0604020104020204" pitchFamily="34" charset="0"/>
              </a:rPr>
              <a:t>wil mensen, met name uit de christelijke kerken, die door financiële omstandigheden niet op vakantie kunnen, een kosteloze vakantie bezorgen.</a:t>
            </a:r>
          </a:p>
        </p:txBody>
      </p:sp>
    </p:spTree>
    <p:extLst>
      <p:ext uri="{BB962C8B-B14F-4D97-AF65-F5344CB8AC3E}">
        <p14:creationId xmlns:p14="http://schemas.microsoft.com/office/powerpoint/2010/main" val="195651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DD8E1FB-201F-407D-A869-F2FE5D937D4F}"/>
              </a:ext>
            </a:extLst>
          </p:cNvPr>
          <p:cNvSpPr txBox="1"/>
          <p:nvPr/>
        </p:nvSpPr>
        <p:spPr>
          <a:xfrm>
            <a:off x="335360" y="305068"/>
            <a:ext cx="1152128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>
                <a:solidFill>
                  <a:srgbClr val="61277D"/>
                </a:solidFill>
                <a:latin typeface="Abadi" panose="020B0604020104020204" pitchFamily="34" charset="0"/>
              </a:rPr>
              <a:t>Zo’n vakantie </a:t>
            </a:r>
            <a:r>
              <a:rPr lang="nl-NL" sz="4800" dirty="0">
                <a:solidFill>
                  <a:srgbClr val="61277D"/>
                </a:solidFill>
                <a:latin typeface="Abadi" panose="020B0604020104020204" pitchFamily="34" charset="0"/>
              </a:rPr>
              <a:t>kan dit doen doordat ze een aantal caravans op campings in Nederland heeft staan. </a:t>
            </a:r>
          </a:p>
          <a:p>
            <a:endParaRPr lang="nl-NL" sz="2800" dirty="0">
              <a:solidFill>
                <a:srgbClr val="61277D"/>
              </a:solidFill>
              <a:latin typeface="Abadi" panose="020B0604020104020204" pitchFamily="34" charset="0"/>
            </a:endParaRPr>
          </a:p>
          <a:p>
            <a:r>
              <a:rPr lang="nl-NL" sz="4800" dirty="0">
                <a:solidFill>
                  <a:srgbClr val="61277D"/>
                </a:solidFill>
                <a:latin typeface="Abadi" panose="020B0604020104020204" pitchFamily="34" charset="0"/>
              </a:rPr>
              <a:t>Ook wordt gebruik gemaakt van vakantiehuisjes en caravans die door particulieren worden aangeboden. Op die manier kan vraag en aanbod met elkaar worden verbonden.</a:t>
            </a:r>
          </a:p>
        </p:txBody>
      </p:sp>
    </p:spTree>
    <p:extLst>
      <p:ext uri="{BB962C8B-B14F-4D97-AF65-F5344CB8AC3E}">
        <p14:creationId xmlns:p14="http://schemas.microsoft.com/office/powerpoint/2010/main" val="204815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EDD13A56-CF62-49AF-9B4B-19D140AEE93A}"/>
              </a:ext>
            </a:extLst>
          </p:cNvPr>
          <p:cNvSpPr txBox="1"/>
          <p:nvPr/>
        </p:nvSpPr>
        <p:spPr>
          <a:xfrm>
            <a:off x="-19020" y="5121815"/>
            <a:ext cx="122110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solidFill>
                  <a:srgbClr val="61277D"/>
                </a:solidFill>
                <a:latin typeface="Abadi" panose="020B0604020104020204" pitchFamily="34" charset="0"/>
              </a:rPr>
              <a:t>Stichting Zo’n vakantie is te bereiken via:</a:t>
            </a:r>
          </a:p>
          <a:p>
            <a:pPr algn="ctr"/>
            <a:r>
              <a:rPr lang="nl-NL" sz="4400" dirty="0">
                <a:latin typeface="Abadi" panose="020B0604020104020204" pitchFamily="34" charset="0"/>
                <a:hlinkClick r:id="rId2"/>
              </a:rPr>
              <a:t>info@stichtingzonvakantie.nl</a:t>
            </a:r>
            <a:r>
              <a:rPr lang="nl-NL" sz="4400" dirty="0">
                <a:latin typeface="Abadi" panose="020B0604020104020204" pitchFamily="34" charset="0"/>
              </a:rPr>
              <a:t> </a:t>
            </a:r>
            <a:r>
              <a:rPr lang="nl-NL" sz="4400" dirty="0">
                <a:solidFill>
                  <a:srgbClr val="61277D"/>
                </a:solidFill>
                <a:latin typeface="Abadi" panose="020B0604020104020204" pitchFamily="34" charset="0"/>
              </a:rPr>
              <a:t>| 0529 466 659</a:t>
            </a:r>
          </a:p>
          <a:p>
            <a:endParaRPr lang="nl-NL" dirty="0"/>
          </a:p>
        </p:txBody>
      </p:sp>
      <p:pic>
        <p:nvPicPr>
          <p:cNvPr id="10" name="Afbeelding 9" descr="Afbeelding met tekening&#10;&#10;Automatisch gegenereerde beschrijving">
            <a:extLst>
              <a:ext uri="{FF2B5EF4-FFF2-40B4-BE49-F238E27FC236}">
                <a16:creationId xmlns:a16="http://schemas.microsoft.com/office/drawing/2014/main" id="{D43FC920-6BC7-40EA-9D68-03C3ACB3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20" y="12636"/>
            <a:ext cx="12211020" cy="47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2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DD13A56-CF62-49AF-9B4B-19D140AEE93A}"/>
              </a:ext>
            </a:extLst>
          </p:cNvPr>
          <p:cNvSpPr txBox="1"/>
          <p:nvPr/>
        </p:nvSpPr>
        <p:spPr>
          <a:xfrm>
            <a:off x="-118340" y="1306444"/>
            <a:ext cx="5685809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61277D"/>
                </a:solidFill>
                <a:latin typeface="Abadi" panose="020B0604020104020204" pitchFamily="34" charset="0"/>
                <a:ea typeface="+mj-ea"/>
                <a:cs typeface="+mj-cs"/>
              </a:rPr>
              <a:t>Hartelijk dank!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vrouw, foto, kind&#10;&#10;Automatisch gegenereerde beschrijving">
            <a:extLst>
              <a:ext uri="{FF2B5EF4-FFF2-40B4-BE49-F238E27FC236}">
                <a16:creationId xmlns:a16="http://schemas.microsoft.com/office/drawing/2014/main" id="{A6135E13-BBF6-4CA7-8ED1-EAF8A9F9F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r="2872" b="2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5BC60A-3493-4821-AC31-C4AFE537E55F}"/>
              </a:ext>
            </a:extLst>
          </p:cNvPr>
          <p:cNvSpPr txBox="1"/>
          <p:nvPr/>
        </p:nvSpPr>
        <p:spPr>
          <a:xfrm>
            <a:off x="93351" y="6050615"/>
            <a:ext cx="7993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61277D"/>
                </a:solidFill>
                <a:latin typeface="Abadi" panose="020B0604020104020204" pitchFamily="34" charset="0"/>
              </a:rPr>
              <a:t>www.stichtingzonvakantie.nl </a:t>
            </a:r>
          </a:p>
        </p:txBody>
      </p:sp>
    </p:spTree>
    <p:extLst>
      <p:ext uri="{BB962C8B-B14F-4D97-AF65-F5344CB8AC3E}">
        <p14:creationId xmlns:p14="http://schemas.microsoft.com/office/powerpoint/2010/main" val="158126080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04A0CB657DF4FA33CD0C28E9BFE55" ma:contentTypeVersion="8" ma:contentTypeDescription="Create a new document." ma:contentTypeScope="" ma:versionID="f554a365dcf7ebbddeafe81e519e32a5">
  <xsd:schema xmlns:xsd="http://www.w3.org/2001/XMLSchema" xmlns:xs="http://www.w3.org/2001/XMLSchema" xmlns:p="http://schemas.microsoft.com/office/2006/metadata/properties" xmlns:ns3="3378a801-57da-4bc7-a459-2d25b3185102" targetNamespace="http://schemas.microsoft.com/office/2006/metadata/properties" ma:root="true" ma:fieldsID="8444d4620ddb8d4a97110e3a7835f1dd" ns3:_="">
    <xsd:import namespace="3378a801-57da-4bc7-a459-2d25b31851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8a801-57da-4bc7-a459-2d25b3185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4EA6E-E69F-49FB-A106-3C62CA922D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E1BFBAE-9313-495D-8357-2DC021473A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66A07-64BD-4BB3-9554-AAAC06268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8a801-57da-4bc7-a459-2d25b3185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</Words>
  <Application>Microsoft Office PowerPoint</Application>
  <PresentationFormat>Breedbeeld</PresentationFormat>
  <Paragraphs>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Abadi</vt:lpstr>
      <vt:lpstr>Arial</vt:lpstr>
      <vt:lpstr>Calibri</vt:lpstr>
      <vt:lpstr>Blank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Gerdien Werkman</dc:creator>
  <cp:lastModifiedBy>Gerdien Werkman</cp:lastModifiedBy>
  <cp:revision>1</cp:revision>
  <dcterms:created xsi:type="dcterms:W3CDTF">2020-02-25T21:24:14Z</dcterms:created>
  <dcterms:modified xsi:type="dcterms:W3CDTF">2020-03-10T19:42:09Z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0x01010002504A0CB657DF4FA33CD0C28E9BFE55</vt:lpwstr>
  </property>
</Properties>
</file>